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  <p:sldId id="272" r:id="rId3"/>
    <p:sldId id="273" r:id="rId4"/>
    <p:sldId id="274" r:id="rId5"/>
    <p:sldId id="258" r:id="rId6"/>
    <p:sldId id="263" r:id="rId7"/>
    <p:sldId id="269" r:id="rId8"/>
    <p:sldId id="268" r:id="rId9"/>
    <p:sldId id="265" r:id="rId10"/>
    <p:sldId id="275" r:id="rId11"/>
    <p:sldId id="267" r:id="rId12"/>
    <p:sldId id="270" r:id="rId13"/>
    <p:sldId id="276" r:id="rId14"/>
    <p:sldId id="266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C00"/>
    <a:srgbClr val="003BF6"/>
    <a:srgbClr val="0033CC"/>
    <a:srgbClr val="3366CC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3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15150B-1450-4011-A777-7B73DBA43A25}" type="datetimeFigureOut">
              <a:rPr lang="ru-RU" smtClean="0"/>
              <a:pPr/>
              <a:t>12.02.2025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6AC30F-9CAB-4EF3-A70E-9E71E36869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15150B-1450-4011-A777-7B73DBA43A25}" type="datetimeFigureOut">
              <a:rPr lang="ru-RU" smtClean="0"/>
              <a:pPr/>
              <a:t>12.02.2025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6AC30F-9CAB-4EF3-A70E-9E71E36869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15150B-1450-4011-A777-7B73DBA43A25}" type="datetimeFigureOut">
              <a:rPr lang="ru-RU" smtClean="0"/>
              <a:pPr/>
              <a:t>12.02.2025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6AC30F-9CAB-4EF3-A70E-9E71E36869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15150B-1450-4011-A777-7B73DBA43A25}" type="datetimeFigureOut">
              <a:rPr lang="ru-RU" smtClean="0"/>
              <a:pPr/>
              <a:t>12.02.2025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6AC30F-9CAB-4EF3-A70E-9E71E36869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15150B-1450-4011-A777-7B73DBA43A25}" type="datetimeFigureOut">
              <a:rPr lang="ru-RU" smtClean="0"/>
              <a:pPr/>
              <a:t>12.02.2025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6AC30F-9CAB-4EF3-A70E-9E71E36869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15150B-1450-4011-A777-7B73DBA43A25}" type="datetimeFigureOut">
              <a:rPr lang="ru-RU" smtClean="0"/>
              <a:pPr/>
              <a:t>12.02.2025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6AC30F-9CAB-4EF3-A70E-9E71E36869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15150B-1450-4011-A777-7B73DBA43A25}" type="datetimeFigureOut">
              <a:rPr lang="ru-RU" smtClean="0"/>
              <a:pPr/>
              <a:t>12.02.2025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6AC30F-9CAB-4EF3-A70E-9E71E36869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15150B-1450-4011-A777-7B73DBA43A25}" type="datetimeFigureOut">
              <a:rPr lang="ru-RU" smtClean="0"/>
              <a:pPr/>
              <a:t>12.02.2025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6AC30F-9CAB-4EF3-A70E-9E71E36869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15150B-1450-4011-A777-7B73DBA43A25}" type="datetimeFigureOut">
              <a:rPr lang="ru-RU" smtClean="0"/>
              <a:pPr/>
              <a:t>12.02.2025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6AC30F-9CAB-4EF3-A70E-9E71E36869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15150B-1450-4011-A777-7B73DBA43A25}" type="datetimeFigureOut">
              <a:rPr lang="ru-RU" smtClean="0"/>
              <a:pPr/>
              <a:t>12.02.2025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6AC30F-9CAB-4EF3-A70E-9E71E36869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15150B-1450-4011-A777-7B73DBA43A25}" type="datetimeFigureOut">
              <a:rPr lang="ru-RU" smtClean="0"/>
              <a:pPr/>
              <a:t>12.02.2025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6AC30F-9CAB-4EF3-A70E-9E71E36869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15150B-1450-4011-A777-7B73DBA43A25}" type="datetimeFigureOut">
              <a:rPr lang="ru-RU" smtClean="0"/>
              <a:pPr/>
              <a:t>12.02.2025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6AC30F-9CAB-4EF3-A70E-9E71E368691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1" name="Picture 3" descr="D:\Ромашова\Портреты, картинки\Фоны для презентаций\67_sbornik__7_fon\sbornik № 7_fon\6-7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1907704" y="1916832"/>
            <a:ext cx="5112568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Литературное чтение</a:t>
            </a:r>
          </a:p>
          <a:p>
            <a:pPr algn="ctr"/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3 класс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1" name="Picture 3" descr="D:\Ромашова\Портреты, картинки\Фоны для презентаций\67_sbornik__7_fon\sbornik № 7_fon\6-7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463805" y="908720"/>
            <a:ext cx="8135432" cy="452431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ПЛАН</a:t>
            </a:r>
          </a:p>
          <a:p>
            <a:pPr marL="742950" indent="-742950">
              <a:buAutoNum type="arabicPeriod"/>
            </a:pPr>
            <a:r>
              <a:rPr lang="ru-RU" sz="4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Ожидание мамы.</a:t>
            </a:r>
          </a:p>
          <a:p>
            <a:pPr marL="742950" indent="-742950">
              <a:buAutoNum type="arabicPeriod"/>
            </a:pPr>
            <a:r>
              <a:rPr lang="ru-RU" sz="4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Новая игрушка Дениса.</a:t>
            </a:r>
          </a:p>
          <a:p>
            <a:pPr marL="742950" indent="-742950">
              <a:buAutoNum type="arabicPeriod"/>
            </a:pPr>
            <a:r>
              <a:rPr lang="ru-RU" sz="4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Живое чудо.</a:t>
            </a:r>
          </a:p>
          <a:p>
            <a:pPr marL="742950" indent="-742950">
              <a:buAutoNum type="arabicPeriod"/>
            </a:pPr>
            <a:r>
              <a:rPr lang="ru-RU" sz="4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«Лучше любого самосвала».</a:t>
            </a:r>
          </a:p>
          <a:p>
            <a:pPr marL="742950" indent="-742950" algn="ctr">
              <a:buAutoNum type="arabicPeriod"/>
            </a:pPr>
            <a:endParaRPr lang="ru-RU" sz="4400" b="1" cap="none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algn="ctr"/>
            <a:endParaRPr lang="ru-RU" sz="2400" b="1" cap="none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56436672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1" name="Picture 3" descr="D:\Ромашова\Портреты, картинки\Фоны для презентаций\67_sbornik__7_fon\sbornik № 7_fon\6-7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1000100" y="357166"/>
            <a:ext cx="1796903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бублик</a:t>
            </a:r>
            <a:endParaRPr lang="ru-RU" sz="36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000100" y="1142984"/>
            <a:ext cx="1846339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брынза</a:t>
            </a:r>
            <a:endParaRPr lang="ru-RU" sz="36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000100" y="2714620"/>
            <a:ext cx="2350900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Барбад</a:t>
            </a:r>
            <a:r>
              <a:rPr lang="ru-RU" sz="3600" b="1" u="sng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о</a:t>
            </a:r>
            <a:r>
              <a:rPr lang="ru-RU" sz="3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</a:t>
            </a:r>
            <a:endParaRPr lang="ru-RU" sz="36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000100" y="1928802"/>
            <a:ext cx="2593915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Гватем</a:t>
            </a:r>
            <a:r>
              <a:rPr lang="ru-RU" sz="3600" b="1" u="sng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а</a:t>
            </a:r>
            <a:r>
              <a:rPr lang="ru-RU" sz="3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ла</a:t>
            </a:r>
            <a:endParaRPr lang="ru-RU" sz="36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857224" y="5072074"/>
            <a:ext cx="5534144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Посмотрел пристально</a:t>
            </a:r>
            <a:endParaRPr lang="ru-RU" sz="36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928662" y="4357694"/>
            <a:ext cx="3839962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Мишка надулся</a:t>
            </a:r>
            <a:endParaRPr lang="ru-RU" sz="36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928662" y="5857892"/>
            <a:ext cx="3449086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моментально</a:t>
            </a:r>
            <a:endParaRPr lang="ru-RU" sz="36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16" name="Picture 2" descr="C:\Users\user\Desktop\lot10046_gvatemala-_img553.jpg"/>
          <p:cNvPicPr>
            <a:picLocks noChangeAspect="1" noChangeArrowheads="1"/>
          </p:cNvPicPr>
          <p:nvPr/>
        </p:nvPicPr>
        <p:blipFill>
          <a:blip r:embed="rId3" cstate="print">
            <a:lum bright="10000" contrast="10000"/>
          </a:blip>
          <a:srcRect l="33427" t="27779" r="5015" b="21711"/>
          <a:stretch>
            <a:fillRect/>
          </a:stretch>
        </p:blipFill>
        <p:spPr bwMode="auto">
          <a:xfrm>
            <a:off x="3929058" y="2428868"/>
            <a:ext cx="2643206" cy="1626588"/>
          </a:xfrm>
          <a:prstGeom prst="rect">
            <a:avLst/>
          </a:prstGeom>
          <a:noFill/>
        </p:spPr>
      </p:pic>
      <p:pic>
        <p:nvPicPr>
          <p:cNvPr id="17" name="Picture 3" descr="C:\Users\user\Desktop\b34.jpg"/>
          <p:cNvPicPr>
            <a:picLocks noChangeAspect="1" noChangeArrowheads="1"/>
          </p:cNvPicPr>
          <p:nvPr/>
        </p:nvPicPr>
        <p:blipFill>
          <a:blip r:embed="rId4" cstate="print"/>
          <a:srcRect l="32500"/>
          <a:stretch>
            <a:fillRect/>
          </a:stretch>
        </p:blipFill>
        <p:spPr bwMode="auto">
          <a:xfrm>
            <a:off x="6215074" y="3429000"/>
            <a:ext cx="2571768" cy="1689109"/>
          </a:xfrm>
          <a:prstGeom prst="rect">
            <a:avLst/>
          </a:prstGeom>
          <a:noFill/>
        </p:spPr>
      </p:pic>
      <p:pic>
        <p:nvPicPr>
          <p:cNvPr id="18" name="Picture 4" descr="C:\Users\user\Desktop\images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71868" y="214290"/>
            <a:ext cx="2566996" cy="1599853"/>
          </a:xfrm>
          <a:prstGeom prst="rect">
            <a:avLst/>
          </a:prstGeom>
          <a:noFill/>
        </p:spPr>
      </p:pic>
      <p:sp>
        <p:nvSpPr>
          <p:cNvPr id="19" name="Прямоугольник 18"/>
          <p:cNvSpPr/>
          <p:nvPr/>
        </p:nvSpPr>
        <p:spPr>
          <a:xfrm>
            <a:off x="1000100" y="3643314"/>
            <a:ext cx="2340834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all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добрость</a:t>
            </a:r>
            <a:endParaRPr lang="ru-RU" sz="36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20" name="Picture 5" descr="C:\Users\user\Desktop\120304025019-120328132620-p-464-302-sir-brinza.jp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857884" y="285728"/>
            <a:ext cx="3425681" cy="2229646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1"/>
      <p:bldP spid="10" grpId="0"/>
      <p:bldP spid="11" grpId="0"/>
      <p:bldP spid="12" grpId="0"/>
      <p:bldP spid="13" grpId="0"/>
      <p:bldP spid="14" grpId="0"/>
      <p:bldP spid="15" grpId="0"/>
      <p:bldP spid="1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1" name="Picture 3" descr="D:\Ромашова\Портреты, картинки\Фоны для презентаций\67_sbornik__7_fon\sbornik № 7_fon\6-7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1475656" y="2348880"/>
            <a:ext cx="5748497" cy="236988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8000" b="1" cap="none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Физминутка</a:t>
            </a:r>
            <a:endParaRPr lang="ru-RU" sz="80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marL="742950" indent="-742950" algn="ctr">
              <a:buAutoNum type="arabicPeriod"/>
            </a:pPr>
            <a:endParaRPr lang="ru-RU" sz="4400" b="1" cap="none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algn="ctr"/>
            <a:endParaRPr lang="ru-RU" sz="2400" b="1" cap="none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1" name="Picture 3" descr="D:\Ромашова\Портреты, картинки\Фоны для презентаций\67_sbornik__7_fon\sbornik № 7_fon\6-7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463805" y="908720"/>
            <a:ext cx="8135432" cy="452431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ПЛАН</a:t>
            </a:r>
          </a:p>
          <a:p>
            <a:pPr marL="742950" indent="-742950">
              <a:buAutoNum type="arabicPeriod"/>
            </a:pPr>
            <a:r>
              <a:rPr lang="ru-RU" sz="4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Ожидание мамы.</a:t>
            </a:r>
          </a:p>
          <a:p>
            <a:pPr marL="742950" indent="-742950">
              <a:buAutoNum type="arabicPeriod"/>
            </a:pPr>
            <a:r>
              <a:rPr lang="ru-RU" sz="4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Новая игрушка Дениса.</a:t>
            </a:r>
          </a:p>
          <a:p>
            <a:pPr marL="742950" indent="-742950">
              <a:buAutoNum type="arabicPeriod"/>
            </a:pPr>
            <a:r>
              <a:rPr lang="ru-RU" sz="4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Живое чудо.</a:t>
            </a:r>
          </a:p>
          <a:p>
            <a:pPr marL="742950" indent="-742950">
              <a:buAutoNum type="arabicPeriod"/>
            </a:pPr>
            <a:r>
              <a:rPr lang="ru-RU" sz="4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«Лучше любого самосвала».</a:t>
            </a:r>
          </a:p>
          <a:p>
            <a:pPr marL="742950" indent="-742950" algn="ctr">
              <a:buAutoNum type="arabicPeriod"/>
            </a:pPr>
            <a:endParaRPr lang="ru-RU" sz="4400" b="1" cap="none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algn="ctr"/>
            <a:endParaRPr lang="ru-RU" sz="2400" b="1" cap="none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05171055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1" name="Picture 3" descr="D:\Ромашова\Портреты, картинки\Фоны для презентаций\67_sbornik__7_fon\sbornik № 7_fon\6-7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105842" y="214290"/>
            <a:ext cx="707527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54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Домашнее задание:</a:t>
            </a:r>
            <a:endParaRPr lang="ru-RU" sz="54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214414" y="1571612"/>
            <a:ext cx="750099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0033CC"/>
                </a:solidFill>
              </a:rPr>
              <a:t>Пересказ по плану.</a:t>
            </a:r>
            <a:endParaRPr lang="ru-RU" sz="4000" b="1" dirty="0">
              <a:solidFill>
                <a:srgbClr val="0033CC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142976" y="2714620"/>
            <a:ext cx="7500990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u="sng" dirty="0" smtClean="0">
                <a:solidFill>
                  <a:srgbClr val="003BF6"/>
                </a:solidFill>
              </a:rPr>
              <a:t>Задание по выбору:</a:t>
            </a:r>
          </a:p>
          <a:p>
            <a:pPr>
              <a:buFontTx/>
              <a:buChar char="-"/>
            </a:pPr>
            <a:r>
              <a:rPr lang="ru-RU" sz="4000" b="1" dirty="0">
                <a:solidFill>
                  <a:srgbClr val="003BF6"/>
                </a:solidFill>
              </a:rPr>
              <a:t>п</a:t>
            </a:r>
            <a:r>
              <a:rPr lang="ru-RU" sz="4000" b="1" dirty="0" smtClean="0">
                <a:solidFill>
                  <a:srgbClr val="003BF6"/>
                </a:solidFill>
              </a:rPr>
              <a:t>ридумать другой заголовок рассказа,</a:t>
            </a:r>
          </a:p>
          <a:p>
            <a:pPr>
              <a:buFontTx/>
              <a:buChar char="-"/>
            </a:pPr>
            <a:r>
              <a:rPr lang="ru-RU" sz="4000" b="1" dirty="0">
                <a:solidFill>
                  <a:srgbClr val="003BF6"/>
                </a:solidFill>
              </a:rPr>
              <a:t> </a:t>
            </a:r>
            <a:r>
              <a:rPr lang="ru-RU" sz="4000" b="1" dirty="0" smtClean="0">
                <a:solidFill>
                  <a:srgbClr val="003BF6"/>
                </a:solidFill>
              </a:rPr>
              <a:t>нарисовать иллюстрацию к рассказу.</a:t>
            </a:r>
            <a:endParaRPr lang="ru-RU" sz="4000" b="1" dirty="0">
              <a:solidFill>
                <a:srgbClr val="003BF6"/>
              </a:solidFill>
            </a:endParaRPr>
          </a:p>
        </p:txBody>
      </p:sp>
      <p:pic>
        <p:nvPicPr>
          <p:cNvPr id="8" name="Picture 6" descr="C:\Users\user\Desktop\66254085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072330" y="4857760"/>
            <a:ext cx="1928826" cy="1843827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1" name="Picture 3" descr="D:\Ромашова\Портреты, картинки\Фоны для презентаций\67_sbornik__7_fon\sbornik № 7_fon\6-7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2" name="Picture 2" descr="C:\Users\user\Desktop\Viktor_Dragunskij__Deniskiny_rasskazy (1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55776" y="476672"/>
            <a:ext cx="3816424" cy="587729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8596498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1" name="Picture 3" descr="D:\Ромашова\Портреты, картинки\Фоны для презентаций\67_sbornik__7_fon\sbornik № 7_fon\6-7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8" name="Picture 2" descr="C:\Users\user\Desktop\Dragunsky (1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75856" y="260648"/>
            <a:ext cx="2786082" cy="3917400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9" name="Прямоугольник 8"/>
          <p:cNvSpPr/>
          <p:nvPr/>
        </p:nvSpPr>
        <p:spPr>
          <a:xfrm>
            <a:off x="3347864" y="4093556"/>
            <a:ext cx="2866489" cy="193899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Виктор </a:t>
            </a:r>
          </a:p>
          <a:p>
            <a:pPr algn="ctr"/>
            <a:r>
              <a:rPr lang="ru-RU" sz="4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Юзефович</a:t>
            </a:r>
          </a:p>
          <a:p>
            <a:pPr algn="ctr"/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Драгунский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3632396" y="6032548"/>
            <a:ext cx="2297424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(1913 – 1972)</a:t>
            </a:r>
            <a:endParaRPr lang="ru-RU" sz="28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358527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1" name="Picture 3" descr="D:\Ромашова\Портреты, картинки\Фоны для презентаций\67_sbornik__7_fon\sbornik № 7_fon\6-7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8" name="Picture 2" descr="C:\Users\user\Desktop\Dragunsky (1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28662" y="142852"/>
            <a:ext cx="2786082" cy="3917400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9" name="Прямоугольник 8"/>
          <p:cNvSpPr/>
          <p:nvPr/>
        </p:nvSpPr>
        <p:spPr>
          <a:xfrm>
            <a:off x="857224" y="4071942"/>
            <a:ext cx="2866489" cy="193899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Виктор </a:t>
            </a:r>
          </a:p>
          <a:p>
            <a:pPr algn="ctr"/>
            <a:r>
              <a:rPr lang="ru-RU" sz="4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Юзефович</a:t>
            </a:r>
          </a:p>
          <a:p>
            <a:pPr algn="ctr"/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Драгунский</a:t>
            </a:r>
          </a:p>
        </p:txBody>
      </p:sp>
      <p:pic>
        <p:nvPicPr>
          <p:cNvPr id="12" name="Picture 2" descr="C:\Users\user\Desktop\Viktor_Dragunskij__Deniskiny_rasskazy (1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643702" y="2928934"/>
            <a:ext cx="2214578" cy="3410451"/>
          </a:xfrm>
          <a:prstGeom prst="rect">
            <a:avLst/>
          </a:prstGeom>
          <a:noFill/>
        </p:spPr>
      </p:pic>
      <p:sp>
        <p:nvSpPr>
          <p:cNvPr id="13" name="Прямоугольник 12"/>
          <p:cNvSpPr/>
          <p:nvPr/>
        </p:nvSpPr>
        <p:spPr>
          <a:xfrm>
            <a:off x="1214414" y="6000768"/>
            <a:ext cx="2297424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(1913 – 1972)</a:t>
            </a:r>
            <a:endParaRPr lang="ru-RU" sz="28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14" name="Picture 3" descr="C:\Users\user\Desktop\images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72000" y="285728"/>
            <a:ext cx="3455953" cy="2500330"/>
          </a:xfrm>
          <a:prstGeom prst="rect">
            <a:avLst/>
          </a:prstGeom>
          <a:noFill/>
        </p:spPr>
      </p:pic>
      <p:pic>
        <p:nvPicPr>
          <p:cNvPr id="15" name="Picture 4" descr="C:\Users\user\Desktop\images (3)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964363" y="2928934"/>
            <a:ext cx="2527913" cy="335758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7772020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1" name="Picture 3" descr="D:\Ромашова\Портреты, картинки\Фоны для презентаций\67_sbornik__7_fon\sbornik № 7_fon\6-7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0592" y="0"/>
            <a:ext cx="9144000" cy="6858000"/>
          </a:xfrm>
          <a:prstGeom prst="rect">
            <a:avLst/>
          </a:prstGeom>
          <a:noFill/>
        </p:spPr>
      </p:pic>
      <p:pic>
        <p:nvPicPr>
          <p:cNvPr id="6" name="Picture 5" descr="C:\Users\user\Desktop\images (2).jpg"/>
          <p:cNvPicPr>
            <a:picLocks noChangeAspect="1" noChangeArrowheads="1"/>
          </p:cNvPicPr>
          <p:nvPr/>
        </p:nvPicPr>
        <p:blipFill>
          <a:blip r:embed="rId3" cstate="print"/>
          <a:srcRect t="14286" r="16051"/>
          <a:stretch>
            <a:fillRect/>
          </a:stretch>
        </p:blipFill>
        <p:spPr bwMode="auto">
          <a:xfrm flipH="1">
            <a:off x="540728" y="1844824"/>
            <a:ext cx="4016607" cy="3071834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7" name="Прямоугольник 6"/>
          <p:cNvSpPr/>
          <p:nvPr/>
        </p:nvSpPr>
        <p:spPr>
          <a:xfrm>
            <a:off x="2483768" y="332656"/>
            <a:ext cx="366183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54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светлячок</a:t>
            </a:r>
            <a:endParaRPr lang="ru-RU" sz="54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pic>
        <p:nvPicPr>
          <p:cNvPr id="11" name="Содержимое 12" descr="http://content.foto.mail.ru/mail/lupusv/_answers/i-1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16016" y="2647176"/>
            <a:ext cx="4000528" cy="3071834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1" name="Picture 3" descr="D:\Ромашова\Портреты, картинки\Фоны для презентаций\67_sbornik__7_fon\sbornik № 7_fon\6-7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1071538" y="2071678"/>
            <a:ext cx="250033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0033CC"/>
                </a:solidFill>
              </a:rPr>
              <a:t>составить</a:t>
            </a:r>
            <a:endParaRPr lang="ru-RU" sz="4000" b="1" dirty="0">
              <a:solidFill>
                <a:srgbClr val="0033CC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142976" y="3071810"/>
            <a:ext cx="250033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0033CC"/>
                </a:solidFill>
              </a:rPr>
              <a:t>дать</a:t>
            </a:r>
            <a:endParaRPr lang="ru-RU" sz="4000" b="1" dirty="0">
              <a:solidFill>
                <a:srgbClr val="0033CC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071538" y="3929066"/>
            <a:ext cx="32861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0033CC"/>
                </a:solidFill>
              </a:rPr>
              <a:t>определить</a:t>
            </a:r>
            <a:endParaRPr lang="ru-RU" sz="4000" b="1" dirty="0">
              <a:solidFill>
                <a:srgbClr val="0033CC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071934" y="4000504"/>
            <a:ext cx="478634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0033CC"/>
                </a:solidFill>
              </a:rPr>
              <a:t>характеристику героев</a:t>
            </a:r>
            <a:endParaRPr lang="ru-RU" sz="3600" b="1" dirty="0">
              <a:solidFill>
                <a:srgbClr val="0033CC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000496" y="3143248"/>
            <a:ext cx="478634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0033CC"/>
                </a:solidFill>
              </a:rPr>
              <a:t>план рассказа</a:t>
            </a:r>
            <a:endParaRPr lang="ru-RU" sz="3600" b="1" dirty="0">
              <a:solidFill>
                <a:srgbClr val="0033CC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929058" y="2071678"/>
            <a:ext cx="507206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>
                <a:solidFill>
                  <a:srgbClr val="0033CC"/>
                </a:solidFill>
              </a:rPr>
              <a:t>г</a:t>
            </a:r>
            <a:r>
              <a:rPr lang="ru-RU" sz="3600" b="1" dirty="0" smtClean="0">
                <a:solidFill>
                  <a:srgbClr val="0033CC"/>
                </a:solidFill>
              </a:rPr>
              <a:t>лавную мысль рассказа</a:t>
            </a:r>
            <a:endParaRPr lang="ru-RU" sz="3600" b="1" dirty="0">
              <a:solidFill>
                <a:srgbClr val="0033CC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2571736" y="1285860"/>
            <a:ext cx="4106124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44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Задачи урока:</a:t>
            </a:r>
            <a:endParaRPr lang="ru-RU" sz="44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pic>
        <p:nvPicPr>
          <p:cNvPr id="13" name="Picture 6" descr="C:\Users\user\Desktop\66254085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1214414" y="4769045"/>
            <a:ext cx="2000264" cy="1912117"/>
          </a:xfrm>
          <a:prstGeom prst="rect">
            <a:avLst/>
          </a:prstGeom>
          <a:noFill/>
        </p:spPr>
      </p:pic>
      <p:pic>
        <p:nvPicPr>
          <p:cNvPr id="14" name="Picture 7" descr="D:\Ромашова\Портреты, картинки\Книги\faf0d040e47e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000892" y="4857760"/>
            <a:ext cx="1834353" cy="1834353"/>
          </a:xfrm>
          <a:prstGeom prst="rect">
            <a:avLst/>
          </a:prstGeom>
          <a:noFill/>
        </p:spPr>
      </p:pic>
      <p:sp>
        <p:nvSpPr>
          <p:cNvPr id="16" name="Прямоугольник 15"/>
          <p:cNvSpPr/>
          <p:nvPr/>
        </p:nvSpPr>
        <p:spPr>
          <a:xfrm>
            <a:off x="928662" y="285728"/>
            <a:ext cx="796884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«Он живой и светится»</a:t>
            </a:r>
            <a:endParaRPr lang="ru-RU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/>
      <p:bldP spid="8" grpId="0"/>
      <p:bldP spid="9" grpId="0"/>
      <p:bldP spid="10" grpId="0"/>
      <p:bldP spid="11" grpId="0"/>
      <p:bldP spid="1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1" name="Picture 3" descr="D:\Ромашова\Портреты, картинки\Фоны для презентаций\67_sbornik__7_fon\sbornik № 7_fon\6-7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1071538" y="2071678"/>
            <a:ext cx="250033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0033CC"/>
                </a:solidFill>
              </a:rPr>
              <a:t>составить</a:t>
            </a:r>
            <a:endParaRPr lang="ru-RU" sz="4000" b="1" dirty="0">
              <a:solidFill>
                <a:srgbClr val="0033CC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142976" y="3071810"/>
            <a:ext cx="250033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0033CC"/>
                </a:solidFill>
              </a:rPr>
              <a:t>дать</a:t>
            </a:r>
            <a:endParaRPr lang="ru-RU" sz="4000" b="1" dirty="0">
              <a:solidFill>
                <a:srgbClr val="0033CC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071538" y="3929066"/>
            <a:ext cx="32861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0033CC"/>
                </a:solidFill>
              </a:rPr>
              <a:t>определить</a:t>
            </a:r>
            <a:endParaRPr lang="ru-RU" sz="4000" b="1" dirty="0">
              <a:solidFill>
                <a:srgbClr val="0033CC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929058" y="3071810"/>
            <a:ext cx="478634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0033CC"/>
                </a:solidFill>
              </a:rPr>
              <a:t>характеристику героев</a:t>
            </a:r>
            <a:endParaRPr lang="ru-RU" sz="3600" b="1" dirty="0">
              <a:solidFill>
                <a:srgbClr val="0033CC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000496" y="2071678"/>
            <a:ext cx="478634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0033CC"/>
                </a:solidFill>
              </a:rPr>
              <a:t>план рассказа</a:t>
            </a:r>
            <a:endParaRPr lang="ru-RU" sz="3600" b="1" dirty="0">
              <a:solidFill>
                <a:srgbClr val="0033CC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929058" y="3929066"/>
            <a:ext cx="507206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>
                <a:solidFill>
                  <a:srgbClr val="0033CC"/>
                </a:solidFill>
              </a:rPr>
              <a:t>г</a:t>
            </a:r>
            <a:r>
              <a:rPr lang="ru-RU" sz="3600" b="1" dirty="0" smtClean="0">
                <a:solidFill>
                  <a:srgbClr val="0033CC"/>
                </a:solidFill>
              </a:rPr>
              <a:t>лавную мысль рассказа</a:t>
            </a:r>
            <a:endParaRPr lang="ru-RU" sz="3600" b="1" dirty="0">
              <a:solidFill>
                <a:srgbClr val="0033CC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2571736" y="1285860"/>
            <a:ext cx="4106124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44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Задачи урока:</a:t>
            </a:r>
            <a:endParaRPr lang="ru-RU" sz="44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pic>
        <p:nvPicPr>
          <p:cNvPr id="13" name="Picture 6" descr="C:\Users\user\Desktop\66254085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1214414" y="4769045"/>
            <a:ext cx="2000264" cy="1912117"/>
          </a:xfrm>
          <a:prstGeom prst="rect">
            <a:avLst/>
          </a:prstGeom>
          <a:noFill/>
        </p:spPr>
      </p:pic>
      <p:pic>
        <p:nvPicPr>
          <p:cNvPr id="14" name="Picture 7" descr="D:\Ромашова\Портреты, картинки\Книги\faf0d040e47e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000892" y="4857760"/>
            <a:ext cx="1834353" cy="1834353"/>
          </a:xfrm>
          <a:prstGeom prst="rect">
            <a:avLst/>
          </a:prstGeom>
          <a:noFill/>
        </p:spPr>
      </p:pic>
      <p:sp>
        <p:nvSpPr>
          <p:cNvPr id="16" name="Прямоугольник 15"/>
          <p:cNvSpPr/>
          <p:nvPr/>
        </p:nvSpPr>
        <p:spPr>
          <a:xfrm>
            <a:off x="928662" y="285728"/>
            <a:ext cx="796884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«Он живой и светится»</a:t>
            </a:r>
            <a:endParaRPr lang="ru-RU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1" name="Picture 3" descr="D:\Ромашова\Портреты, картинки\Фоны для презентаций\67_sbornik__7_fon\sbornik № 7_fon\6-7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0" name="Прямоугольник 9"/>
          <p:cNvSpPr/>
          <p:nvPr/>
        </p:nvSpPr>
        <p:spPr>
          <a:xfrm>
            <a:off x="1907704" y="1196752"/>
            <a:ext cx="4511620" cy="224676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В.Ю. Драгунский</a:t>
            </a:r>
          </a:p>
          <a:p>
            <a:pPr algn="ctr"/>
            <a:endParaRPr lang="ru-RU" sz="2000" b="1" cap="none" spc="300" dirty="0" smtClean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  <a:p>
            <a:pPr algn="ctr"/>
            <a:r>
              <a:rPr lang="ru-RU" sz="40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«Он живой </a:t>
            </a:r>
          </a:p>
          <a:p>
            <a:pPr algn="ctr"/>
            <a:r>
              <a:rPr lang="ru-RU" sz="40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и светится»</a:t>
            </a:r>
            <a:endParaRPr lang="ru-RU" sz="40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1" name="Picture 3" descr="D:\Ромашова\Портреты, картинки\Фоны для презентаций\67_sbornik__7_fon\sbornik № 7_fon\6-7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026" name="Picture 2" descr="C:\Users\Пользователь\Documents\Scan\Scan_20250212_07130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87624" y="1340768"/>
            <a:ext cx="7264400" cy="4333876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193</TotalTime>
  <Words>133</Words>
  <Application>Microsoft Office PowerPoint</Application>
  <PresentationFormat>Экран (4:3)</PresentationFormat>
  <Paragraphs>55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Пользователь</cp:lastModifiedBy>
  <cp:revision>21</cp:revision>
  <dcterms:created xsi:type="dcterms:W3CDTF">2013-03-05T11:57:55Z</dcterms:created>
  <dcterms:modified xsi:type="dcterms:W3CDTF">2025-02-12T00:29:06Z</dcterms:modified>
</cp:coreProperties>
</file>