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69" r:id="rId4"/>
    <p:sldId id="268" r:id="rId5"/>
    <p:sldId id="270" r:id="rId6"/>
    <p:sldId id="271" r:id="rId7"/>
    <p:sldId id="279" r:id="rId8"/>
    <p:sldId id="272" r:id="rId9"/>
    <p:sldId id="258" r:id="rId10"/>
    <p:sldId id="259" r:id="rId11"/>
    <p:sldId id="280" r:id="rId12"/>
    <p:sldId id="273" r:id="rId13"/>
    <p:sldId id="274" r:id="rId14"/>
    <p:sldId id="275" r:id="rId15"/>
    <p:sldId id="276" r:id="rId16"/>
    <p:sldId id="277" r:id="rId17"/>
    <p:sldId id="278" r:id="rId18"/>
    <p:sldId id="267" r:id="rId19"/>
    <p:sldId id="282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6" autoAdjust="0"/>
  </p:normalViewPr>
  <p:slideViewPr>
    <p:cSldViewPr showGuides="1">
      <p:cViewPr varScale="1">
        <p:scale>
          <a:sx n="83" d="100"/>
          <a:sy n="83" d="100"/>
        </p:scale>
        <p:origin x="-1426" y="-77"/>
      </p:cViewPr>
      <p:guideLst>
        <p:guide orient="horz" pos="21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830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61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415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484505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310" indent="-384175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 panose="020B0604030504040204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170" indent="-228600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185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705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Рисунок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616" y="332656"/>
            <a:ext cx="857256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Замещающее содержимое 1" descr="Снимок экрана (34)"/>
          <p:cNvPicPr>
            <a:picLocks noChangeAspect="1"/>
          </p:cNvPicPr>
          <p:nvPr>
            <p:ph sz="half" idx="1"/>
          </p:nvPr>
        </p:nvPicPr>
        <p:blipFill>
          <a:blip r:embed="rId1"/>
          <a:srcRect l="26467" t="21738" r="42859" b="66674"/>
          <a:stretch>
            <a:fillRect/>
          </a:stretch>
        </p:blipFill>
        <p:spPr>
          <a:xfrm>
            <a:off x="395605" y="836295"/>
            <a:ext cx="8413750" cy="2520315"/>
          </a:xfrm>
          <a:prstGeom prst="rect">
            <a:avLst/>
          </a:prstGeom>
        </p:spPr>
      </p:pic>
      <p:pic>
        <p:nvPicPr>
          <p:cNvPr id="5" name="Замещающее содержимое 1" descr="Снимок экрана (34)"/>
          <p:cNvPicPr>
            <a:picLocks noChangeAspect="1"/>
          </p:cNvPicPr>
          <p:nvPr>
            <p:ph sz="half" idx="2"/>
          </p:nvPr>
        </p:nvPicPr>
        <p:blipFill>
          <a:blip r:embed="rId1"/>
          <a:srcRect l="57296" t="21606" r="28737" b="66403"/>
          <a:stretch>
            <a:fillRect/>
          </a:stretch>
        </p:blipFill>
        <p:spPr>
          <a:xfrm>
            <a:off x="2123440" y="3644900"/>
            <a:ext cx="4982210" cy="215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Снимок экрана (34)"/>
          <p:cNvPicPr>
            <a:picLocks noChangeAspect="1"/>
          </p:cNvPicPr>
          <p:nvPr>
            <p:ph sz="half" idx="1"/>
          </p:nvPr>
        </p:nvPicPr>
        <p:blipFill>
          <a:blip r:embed="rId1"/>
          <a:srcRect l="26408" t="33688" r="57289" b="55167"/>
          <a:stretch>
            <a:fillRect/>
          </a:stretch>
        </p:blipFill>
        <p:spPr>
          <a:xfrm>
            <a:off x="539750" y="764540"/>
            <a:ext cx="7919085" cy="2211705"/>
          </a:xfrm>
          <a:prstGeom prst="rect">
            <a:avLst/>
          </a:prstGeom>
        </p:spPr>
      </p:pic>
      <p:pic>
        <p:nvPicPr>
          <p:cNvPr id="6" name="Замещающее содержимое 3" descr="Снимок экрана (34)"/>
          <p:cNvPicPr>
            <a:picLocks noChangeAspect="1"/>
          </p:cNvPicPr>
          <p:nvPr>
            <p:ph sz="half" idx="2"/>
          </p:nvPr>
        </p:nvPicPr>
        <p:blipFill>
          <a:blip r:embed="rId1"/>
          <a:srcRect l="57214" t="33688" r="28729" b="55005"/>
          <a:stretch>
            <a:fillRect/>
          </a:stretch>
        </p:blipFill>
        <p:spPr>
          <a:xfrm>
            <a:off x="2123440" y="3572510"/>
            <a:ext cx="4707255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Замещающее содержимое 2" descr="Снимок экрана (34)"/>
          <p:cNvPicPr>
            <a:picLocks noChangeAspect="1"/>
          </p:cNvPicPr>
          <p:nvPr>
            <p:ph sz="half" idx="1"/>
          </p:nvPr>
        </p:nvPicPr>
        <p:blipFill>
          <a:blip r:embed="rId1"/>
          <a:srcRect l="26541" t="45634" r="42742" b="42372"/>
          <a:stretch>
            <a:fillRect/>
          </a:stretch>
        </p:blipFill>
        <p:spPr>
          <a:xfrm>
            <a:off x="819150" y="836295"/>
            <a:ext cx="7721600" cy="2407285"/>
          </a:xfrm>
          <a:prstGeom prst="rect">
            <a:avLst/>
          </a:prstGeom>
        </p:spPr>
      </p:pic>
      <p:pic>
        <p:nvPicPr>
          <p:cNvPr id="5" name="Замещающее содержимое 2" descr="Снимок экрана (34)"/>
          <p:cNvPicPr>
            <a:picLocks noChangeAspect="1"/>
          </p:cNvPicPr>
          <p:nvPr>
            <p:ph sz="half" idx="2"/>
          </p:nvPr>
        </p:nvPicPr>
        <p:blipFill>
          <a:blip r:embed="rId1"/>
          <a:srcRect l="57296" t="45633" r="28737" b="42771"/>
          <a:stretch>
            <a:fillRect/>
          </a:stretch>
        </p:blipFill>
        <p:spPr>
          <a:xfrm>
            <a:off x="3047365" y="3429000"/>
            <a:ext cx="351409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Замещающее содержимое 2" descr="Снимок экрана (34)"/>
          <p:cNvPicPr>
            <a:picLocks noChangeAspect="1"/>
          </p:cNvPicPr>
          <p:nvPr>
            <p:ph sz="half" idx="1"/>
          </p:nvPr>
        </p:nvPicPr>
        <p:blipFill>
          <a:blip r:embed="rId1"/>
          <a:srcRect l="26471" t="57658" r="48494" b="32086"/>
          <a:stretch>
            <a:fillRect/>
          </a:stretch>
        </p:blipFill>
        <p:spPr>
          <a:xfrm>
            <a:off x="395605" y="1052195"/>
            <a:ext cx="8291195" cy="2319655"/>
          </a:xfrm>
          <a:prstGeom prst="rect">
            <a:avLst/>
          </a:prstGeom>
        </p:spPr>
      </p:pic>
      <p:pic>
        <p:nvPicPr>
          <p:cNvPr id="5" name="Замещающее содержимое 2" descr="Снимок экрана (34)"/>
          <p:cNvPicPr>
            <a:picLocks noChangeAspect="1"/>
          </p:cNvPicPr>
          <p:nvPr>
            <p:ph sz="half" idx="2"/>
          </p:nvPr>
        </p:nvPicPr>
        <p:blipFill>
          <a:blip r:embed="rId1"/>
          <a:srcRect l="57495" t="57657" r="28754" b="31552"/>
          <a:stretch>
            <a:fillRect/>
          </a:stretch>
        </p:blipFill>
        <p:spPr>
          <a:xfrm>
            <a:off x="2700020" y="3572510"/>
            <a:ext cx="4096385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Замещающее содержимое 2" descr="Снимок экрана (34)"/>
          <p:cNvPicPr>
            <a:picLocks noChangeAspect="1"/>
          </p:cNvPicPr>
          <p:nvPr>
            <p:ph sz="half" idx="1"/>
          </p:nvPr>
        </p:nvPicPr>
        <p:blipFill>
          <a:blip r:embed="rId1"/>
          <a:srcRect l="26516" t="68386" r="54788" b="18634"/>
          <a:stretch>
            <a:fillRect/>
          </a:stretch>
        </p:blipFill>
        <p:spPr>
          <a:xfrm>
            <a:off x="1115695" y="1124585"/>
            <a:ext cx="7122160" cy="2565400"/>
          </a:xfrm>
          <a:prstGeom prst="rect">
            <a:avLst/>
          </a:prstGeom>
        </p:spPr>
      </p:pic>
      <p:pic>
        <p:nvPicPr>
          <p:cNvPr id="5" name="Замещающее содержимое 2" descr="Снимок экрана (34)"/>
          <p:cNvPicPr>
            <a:picLocks noChangeAspect="1"/>
          </p:cNvPicPr>
          <p:nvPr>
            <p:ph sz="half" idx="2"/>
          </p:nvPr>
        </p:nvPicPr>
        <p:blipFill>
          <a:blip r:embed="rId1"/>
          <a:srcRect l="57296" t="68386" r="28439" b="19131"/>
          <a:stretch>
            <a:fillRect/>
          </a:stretch>
        </p:blipFill>
        <p:spPr>
          <a:xfrm>
            <a:off x="2555875" y="4076700"/>
            <a:ext cx="424815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rcRect t="8272" r="29608" b="7264"/>
          <a:stretch>
            <a:fillRect/>
          </a:stretch>
        </p:blipFill>
        <p:spPr>
          <a:xfrm>
            <a:off x="1907540" y="337820"/>
            <a:ext cx="5153025" cy="6182995"/>
          </a:xfrm>
          <a:prstGeom prst="rect">
            <a:avLst/>
          </a:prstGeom>
        </p:spPr>
      </p:pic>
      <p:sp>
        <p:nvSpPr>
          <p:cNvPr id="6" name="Заголовок 5"/>
          <p:cNvSpPr/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Замещающее содержимое 2" descr="Снимок экрана (6)"/>
          <p:cNvPicPr>
            <a:picLocks noChangeAspect="1"/>
          </p:cNvPicPr>
          <p:nvPr>
            <p:ph idx="1"/>
          </p:nvPr>
        </p:nvPicPr>
        <p:blipFill>
          <a:blip r:embed="rId1"/>
          <a:srcRect l="29627" t="16486" r="28737" b="34681"/>
          <a:stretch>
            <a:fillRect/>
          </a:stretch>
        </p:blipFill>
        <p:spPr>
          <a:xfrm>
            <a:off x="179705" y="476250"/>
            <a:ext cx="8801100" cy="58077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Рисунок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4786322"/>
            <a:ext cx="7786742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Таймыр - наш холодный и суровый край. Таймыр – территория необычайная и прекрасная,  это наша общая «снежная родина».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39975" y="836295"/>
            <a:ext cx="4242435" cy="53397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2 тур2\Таймыр - наш дом\Adobe Scan 25 февр. 2025 г._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713180" cy="63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033732659851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7200" y="909353"/>
            <a:ext cx="8128000" cy="4572000"/>
          </a:xfrm>
          <a:prstGeom prst="rect">
            <a:avLst/>
          </a:prstGeom>
        </p:spPr>
      </p:pic>
      <p:sp>
        <p:nvSpPr>
          <p:cNvPr id="3" name="Заголовок 2"/>
          <p:cNvSpPr/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2 тур2\Таймыр - наш дом\Adobe Scan 25 февр. 2025 г._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t="-1131"/>
          <a:stretch>
            <a:fillRect/>
          </a:stretch>
        </p:blipFill>
        <p:spPr bwMode="auto">
          <a:xfrm>
            <a:off x="-88900" y="260648"/>
            <a:ext cx="9321165" cy="641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494"/>
            <a:ext cx="4829377" cy="3051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0" t="20666" r="5000"/>
          <a:stretch>
            <a:fillRect/>
          </a:stretch>
        </p:blipFill>
        <p:spPr bwMode="auto">
          <a:xfrm>
            <a:off x="-108520" y="3082664"/>
            <a:ext cx="5567827" cy="3775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t="20334" r="5251"/>
          <a:stretch>
            <a:fillRect/>
          </a:stretch>
        </p:blipFill>
        <p:spPr bwMode="auto">
          <a:xfrm>
            <a:off x="4680360" y="3846542"/>
            <a:ext cx="4441904" cy="3033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4" t="23783" r="12663"/>
          <a:stretch>
            <a:fillRect/>
          </a:stretch>
        </p:blipFill>
        <p:spPr bwMode="auto">
          <a:xfrm>
            <a:off x="4581145" y="17494"/>
            <a:ext cx="4562856" cy="379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Замещающее содержимое 6" descr="Снимок экрана (5)"/>
          <p:cNvPicPr>
            <a:picLocks noChangeAspect="1"/>
          </p:cNvPicPr>
          <p:nvPr>
            <p:ph idx="1"/>
          </p:nvPr>
        </p:nvPicPr>
        <p:blipFill>
          <a:blip r:embed="rId1"/>
          <a:srcRect l="34940" t="11764" r="34932" b="14208"/>
          <a:stretch>
            <a:fillRect/>
          </a:stretch>
        </p:blipFill>
        <p:spPr>
          <a:xfrm>
            <a:off x="2339975" y="548640"/>
            <a:ext cx="4436745" cy="6132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1" descr="Снимок экрана (33)"/>
          <p:cNvPicPr>
            <a:picLocks noChangeAspect="1"/>
          </p:cNvPicPr>
          <p:nvPr>
            <p:ph idx="1"/>
          </p:nvPr>
        </p:nvPicPr>
        <p:blipFill>
          <a:blip r:embed="rId1"/>
          <a:srcRect l="7477" t="16486" r="65060" b="14208"/>
          <a:stretch>
            <a:fillRect/>
          </a:stretch>
        </p:blipFill>
        <p:spPr>
          <a:xfrm>
            <a:off x="2123440" y="267335"/>
            <a:ext cx="4570730" cy="6489065"/>
          </a:xfrm>
          <a:prstGeom prst="rect">
            <a:avLst/>
          </a:prstGeom>
        </p:spPr>
      </p:pic>
      <p:sp>
        <p:nvSpPr>
          <p:cNvPr id="3" name="Заголовок 2"/>
          <p:cNvSpPr/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14"/>
            <a:ext cx="4531116" cy="308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517" y="0"/>
            <a:ext cx="4569187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 descr="&amp;Ncy;&amp;acy;&amp;rcy;&amp;ocy;&amp;dcy;&amp;ycy; &amp;scy;&amp;iecy;&amp;vcy;&amp;iecy;&amp;r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068960"/>
            <a:ext cx="5269132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0" t="3548"/>
          <a:stretch>
            <a:fillRect/>
          </a:stretch>
        </p:blipFill>
        <p:spPr bwMode="auto">
          <a:xfrm>
            <a:off x="5508104" y="3095331"/>
            <a:ext cx="3326281" cy="3905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264" y="116632"/>
            <a:ext cx="4322766" cy="324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64904"/>
            <a:ext cx="4859337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9067"/>
            <a:ext cx="3335337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3312368" cy="2703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1" descr="Снимок экрана (34)"/>
          <p:cNvPicPr>
            <a:picLocks noChangeAspect="1"/>
          </p:cNvPicPr>
          <p:nvPr>
            <p:ph idx="1"/>
          </p:nvPr>
        </p:nvPicPr>
        <p:blipFill>
          <a:blip r:embed="rId1"/>
          <a:srcRect l="26080" t="21208" r="42910" b="17361"/>
          <a:stretch>
            <a:fillRect/>
          </a:stretch>
        </p:blipFill>
        <p:spPr>
          <a:xfrm>
            <a:off x="2123440" y="442595"/>
            <a:ext cx="5360670" cy="5973445"/>
          </a:xfrm>
          <a:prstGeom prst="rect">
            <a:avLst/>
          </a:prstGeom>
        </p:spPr>
      </p:pic>
      <p:sp>
        <p:nvSpPr>
          <p:cNvPr id="3" name="Заголовок 2"/>
          <p:cNvSpPr/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117</Words>
  <Application>WPS Presentation</Application>
  <PresentationFormat>Экран (4:3)</PresentationFormat>
  <Paragraphs>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SimSun</vt:lpstr>
      <vt:lpstr>Wingdings</vt:lpstr>
      <vt:lpstr>Wingdings 2</vt:lpstr>
      <vt:lpstr>Verdana</vt:lpstr>
      <vt:lpstr>Century Gothic</vt:lpstr>
      <vt:lpstr>Microsoft YaHei</vt:lpstr>
      <vt:lpstr>Arial Unicode MS</vt:lpstr>
      <vt:lpstr>Calibri</vt:lpstr>
      <vt:lpstr>Яркая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Наташа</dc:creator>
  <cp:lastModifiedBy>zorin</cp:lastModifiedBy>
  <cp:revision>15</cp:revision>
  <dcterms:created xsi:type="dcterms:W3CDTF">2015-12-07T18:04:00Z</dcterms:created>
  <dcterms:modified xsi:type="dcterms:W3CDTF">2025-02-26T11:35:48Z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21A04590C1274E6B9AFDF1D4B2664108_12</vt:lpwstr>
  </property>
  <property fmtid="{D5CDD505-2E9C-101B-9397-08002B2CF9AE}" pid="3" name="KSOProductBuildVer">
    <vt:lpwstr>1049-12.2.0.20323</vt:lpwstr>
  </property>
</Properties>
</file>